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8" r:id="rId2"/>
    <p:sldMasterId id="2147483656" r:id="rId3"/>
  </p:sldMasterIdLst>
  <p:sldIdLst>
    <p:sldId id="256" r:id="rId4"/>
    <p:sldId id="259" r:id="rId5"/>
    <p:sldId id="275" r:id="rId6"/>
    <p:sldId id="260" r:id="rId7"/>
    <p:sldId id="273" r:id="rId8"/>
    <p:sldId id="272" r:id="rId9"/>
    <p:sldId id="271" r:id="rId10"/>
    <p:sldId id="274" r:id="rId11"/>
    <p:sldId id="270" r:id="rId12"/>
    <p:sldId id="269" r:id="rId13"/>
    <p:sldId id="276" r:id="rId14"/>
    <p:sldId id="268" r:id="rId15"/>
    <p:sldId id="267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/>
    <p:restoredTop sz="94541"/>
  </p:normalViewPr>
  <p:slideViewPr>
    <p:cSldViewPr snapToGrid="0" snapToObjects="1">
      <p:cViewPr varScale="1">
        <p:scale>
          <a:sx n="105" d="100"/>
          <a:sy n="10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8920" y="2897555"/>
            <a:ext cx="1051560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31">
                <a:solidFill>
                  <a:srgbClr val="0099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9247" y="3494089"/>
            <a:ext cx="10515600" cy="60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31">
                <a:solidFill>
                  <a:srgbClr val="E30613"/>
                </a:solidFill>
                <a:latin typeface="+mj-lt"/>
              </a:defRPr>
            </a:lvl1pPr>
          </a:lstStyle>
          <a:p>
            <a:pPr lvl="0"/>
            <a:r>
              <a:rPr lang="en-US" sz="4431" dirty="0" smtClean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8555" y="2914652"/>
            <a:ext cx="6101862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3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CHAPTER TITLE OVER 2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425354" y="553834"/>
            <a:ext cx="2057401" cy="29289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23">
                <a:solidFill>
                  <a:srgbClr val="009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425354" y="809660"/>
            <a:ext cx="2057401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723">
                <a:solidFill>
                  <a:srgbClr val="E3061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91308" y="1428751"/>
            <a:ext cx="10673862" cy="371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69">
                <a:solidFill>
                  <a:srgbClr val="009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791308" y="2128841"/>
            <a:ext cx="10691446" cy="3871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23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723" smtClean="0">
                <a:latin typeface="Arial" charset="0"/>
                <a:ea typeface="Arial" charset="0"/>
                <a:cs typeface="Arial" charset="0"/>
              </a:rPr>
              <a:t>Content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1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6498000"/>
            <a:ext cx="1080000" cy="8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6138000"/>
            <a:ext cx="720000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000" y="4926756"/>
            <a:ext cx="1080000" cy="1240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43" y="611001"/>
            <a:ext cx="1800000" cy="456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48" y="6527124"/>
            <a:ext cx="1080000" cy="15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4113" y="6167298"/>
            <a:ext cx="720000" cy="7207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5" y="-1"/>
            <a:ext cx="7192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23" y="6509326"/>
            <a:ext cx="1080000" cy="6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93" y="610715"/>
            <a:ext cx="451679" cy="5183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784694" y="1194325"/>
            <a:ext cx="10698384" cy="0"/>
          </a:xfrm>
          <a:prstGeom prst="line">
            <a:avLst/>
          </a:prstGeom>
          <a:ln w="285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6"/>
            <a:ext cx="719246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957" y="6159190"/>
            <a:ext cx="720000" cy="7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BE39.8AB5CA9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9224" y="698990"/>
            <a:ext cx="10515600" cy="596900"/>
          </a:xfrm>
        </p:spPr>
        <p:txBody>
          <a:bodyPr/>
          <a:lstStyle/>
          <a:p>
            <a:r>
              <a:rPr lang="en-US" dirty="0" err="1" smtClean="0"/>
              <a:t>Epreuve</a:t>
            </a:r>
            <a:r>
              <a:rPr lang="en-US" dirty="0" smtClean="0"/>
              <a:t> sportive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5176" y="2011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LU"/>
          </a:p>
        </p:txBody>
      </p:sp>
      <p:pic>
        <p:nvPicPr>
          <p:cNvPr id="1025" name="Picture 1" descr="cid:image002.png@01D4BE39.8AB5CA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682496"/>
            <a:ext cx="1082992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9. Traverser </a:t>
            </a:r>
            <a:r>
              <a:rPr lang="de-CH" dirty="0" err="1" smtClean="0"/>
              <a:t>l’échelle</a:t>
            </a:r>
            <a:r>
              <a:rPr lang="de-CH" dirty="0" smtClean="0"/>
              <a:t> de </a:t>
            </a:r>
            <a:r>
              <a:rPr lang="de-CH" dirty="0" err="1" smtClean="0"/>
              <a:t>coordination</a:t>
            </a:r>
            <a:r>
              <a:rPr lang="de-CH" dirty="0" smtClean="0"/>
              <a:t> en </a:t>
            </a:r>
            <a:r>
              <a:rPr lang="de-CH" dirty="0" err="1" smtClean="0"/>
              <a:t>plaçant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pied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</a:t>
            </a:r>
            <a:r>
              <a:rPr lang="de-CH" dirty="0" err="1" smtClean="0"/>
              <a:t>chaque</a:t>
            </a:r>
            <a:r>
              <a:rPr lang="de-CH" dirty="0" smtClean="0"/>
              <a:t> </a:t>
            </a:r>
            <a:r>
              <a:rPr lang="de-CH" dirty="0" err="1" smtClean="0"/>
              <a:t>intervalle</a:t>
            </a:r>
            <a:r>
              <a:rPr lang="de-CH" dirty="0" smtClean="0"/>
              <a:t> </a:t>
            </a:r>
            <a:r>
              <a:rPr lang="de-CH" dirty="0" err="1" smtClean="0"/>
              <a:t>tout</a:t>
            </a:r>
            <a:r>
              <a:rPr lang="de-CH" dirty="0" smtClean="0"/>
              <a:t> en </a:t>
            </a:r>
            <a:r>
              <a:rPr lang="de-CH" dirty="0" err="1" smtClean="0"/>
              <a:t>alternant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pied</a:t>
            </a:r>
            <a:r>
              <a:rPr lang="de-CH" dirty="0" smtClean="0"/>
              <a:t> </a:t>
            </a:r>
            <a:r>
              <a:rPr lang="de-CH" dirty="0" err="1" smtClean="0"/>
              <a:t>gauche</a:t>
            </a:r>
            <a:r>
              <a:rPr lang="de-CH" dirty="0" smtClean="0"/>
              <a:t>/</a:t>
            </a:r>
            <a:r>
              <a:rPr lang="de-CH" dirty="0" err="1" smtClean="0"/>
              <a:t>droit</a:t>
            </a:r>
            <a:r>
              <a:rPr lang="de-CH" dirty="0" smtClean="0"/>
              <a:t>…</a:t>
            </a:r>
            <a:endParaRPr lang="de-L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0" y="1726184"/>
            <a:ext cx="4939792" cy="49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7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36">
            <a:off x="1313090" y="433401"/>
            <a:ext cx="7098760" cy="70987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10. </a:t>
            </a:r>
            <a:r>
              <a:rPr lang="de-CH" dirty="0" err="1" smtClean="0"/>
              <a:t>Franchir</a:t>
            </a:r>
            <a:r>
              <a:rPr lang="de-CH" dirty="0" smtClean="0"/>
              <a:t> </a:t>
            </a:r>
            <a:r>
              <a:rPr lang="de-CH" dirty="0" err="1" smtClean="0"/>
              <a:t>plinthe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atteindre</a:t>
            </a:r>
            <a:r>
              <a:rPr lang="de-CH" dirty="0" smtClean="0"/>
              <a:t> </a:t>
            </a:r>
            <a:r>
              <a:rPr lang="de-CH" dirty="0" err="1" smtClean="0"/>
              <a:t>matelas</a:t>
            </a:r>
            <a:endParaRPr lang="de-L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25" y="1946207"/>
            <a:ext cx="4543425" cy="3886200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 rot="11672039">
            <a:off x="3288892" y="1379622"/>
            <a:ext cx="5406192" cy="32471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9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11. Faire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slalom</a:t>
            </a:r>
            <a:r>
              <a:rPr lang="de-CH" dirty="0" smtClean="0"/>
              <a:t> entre les </a:t>
            </a:r>
            <a:r>
              <a:rPr lang="de-CH" dirty="0" err="1" smtClean="0"/>
              <a:t>cônes</a:t>
            </a:r>
            <a:r>
              <a:rPr lang="de-CH" dirty="0" smtClean="0"/>
              <a:t>..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41" y="3986784"/>
            <a:ext cx="927545" cy="123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33" y="3986784"/>
            <a:ext cx="927545" cy="1236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3" y="3891344"/>
            <a:ext cx="927545" cy="1236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80" y="3986784"/>
            <a:ext cx="927545" cy="1236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99" y="4053078"/>
            <a:ext cx="927545" cy="123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77" y="3986784"/>
            <a:ext cx="927545" cy="1236726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>
            <a:off x="1105673" y="5029200"/>
            <a:ext cx="1147312" cy="5212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2636087" y="3622167"/>
            <a:ext cx="1189673" cy="557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4177860" y="5223510"/>
            <a:ext cx="1147312" cy="5212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8224970" y="3577019"/>
            <a:ext cx="1189673" cy="557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5564023" y="3585020"/>
            <a:ext cx="1189673" cy="5577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6969265" y="5364670"/>
            <a:ext cx="1147312" cy="5212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9674352" y="4605147"/>
            <a:ext cx="1298448" cy="6846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010">
            <a:off x="359986" y="1429569"/>
            <a:ext cx="1206119" cy="36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55" y="1892808"/>
            <a:ext cx="1922857" cy="1280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33" y="2020823"/>
            <a:ext cx="1922857" cy="12805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err="1" smtClean="0"/>
              <a:t>Prendre</a:t>
            </a:r>
            <a:r>
              <a:rPr lang="de-CH" dirty="0" smtClean="0"/>
              <a:t> les </a:t>
            </a:r>
            <a:r>
              <a:rPr lang="de-CH" dirty="0" err="1" smtClean="0"/>
              <a:t>médecine</a:t>
            </a:r>
            <a:r>
              <a:rPr lang="de-CH" dirty="0" smtClean="0"/>
              <a:t>-ball et les </a:t>
            </a:r>
            <a:r>
              <a:rPr lang="de-CH" dirty="0" err="1" smtClean="0"/>
              <a:t>mettre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 smtClean="0"/>
              <a:t>cerceaux</a:t>
            </a:r>
            <a:r>
              <a:rPr lang="de-CH" dirty="0" smtClean="0"/>
              <a:t> </a:t>
            </a:r>
            <a:r>
              <a:rPr lang="de-CH" dirty="0" err="1" smtClean="0"/>
              <a:t>opposés</a:t>
            </a:r>
            <a:r>
              <a:rPr lang="de-CH" dirty="0" smtClean="0"/>
              <a:t>..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2" y="1956815"/>
            <a:ext cx="2200348" cy="1408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96" y="4651248"/>
            <a:ext cx="2200348" cy="1408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84" y="4651248"/>
            <a:ext cx="2200348" cy="1408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64" y="1834060"/>
            <a:ext cx="2200348" cy="1408556"/>
          </a:xfrm>
          <a:prstGeom prst="rect">
            <a:avLst/>
          </a:prstGeom>
        </p:spPr>
      </p:pic>
      <p:sp>
        <p:nvSpPr>
          <p:cNvPr id="10" name="Notched Right Arrow 9"/>
          <p:cNvSpPr/>
          <p:nvPr/>
        </p:nvSpPr>
        <p:spPr>
          <a:xfrm rot="4338135">
            <a:off x="2969721" y="3982474"/>
            <a:ext cx="2199392" cy="6854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  <p:sp>
        <p:nvSpPr>
          <p:cNvPr id="11" name="Notched Right Arrow 10"/>
          <p:cNvSpPr/>
          <p:nvPr/>
        </p:nvSpPr>
        <p:spPr>
          <a:xfrm rot="4338135">
            <a:off x="7881030" y="3848792"/>
            <a:ext cx="2199392" cy="6854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0" y="1525003"/>
            <a:ext cx="1514665" cy="151466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95528" y="3365371"/>
            <a:ext cx="1746504" cy="153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72384" y="3465576"/>
            <a:ext cx="496977" cy="1185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96038" y="3039668"/>
            <a:ext cx="2107726" cy="161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729751" y="3365371"/>
            <a:ext cx="949942" cy="135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580197" y="5248656"/>
            <a:ext cx="1097468" cy="9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8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err="1" smtClean="0"/>
              <a:t>Courir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 </a:t>
            </a:r>
            <a:r>
              <a:rPr lang="de-CH" dirty="0" err="1" smtClean="0"/>
              <a:t>banc</a:t>
            </a:r>
            <a:r>
              <a:rPr lang="de-CH" dirty="0" smtClean="0"/>
              <a:t> </a:t>
            </a:r>
            <a:r>
              <a:rPr lang="de-CH" dirty="0" err="1" smtClean="0"/>
              <a:t>sans</a:t>
            </a:r>
            <a:r>
              <a:rPr lang="de-CH" dirty="0" smtClean="0"/>
              <a:t> </a:t>
            </a:r>
            <a:r>
              <a:rPr lang="de-CH" dirty="0" err="1" smtClean="0"/>
              <a:t>contact</a:t>
            </a:r>
            <a:r>
              <a:rPr lang="de-CH" dirty="0" smtClean="0"/>
              <a:t> du </a:t>
            </a:r>
            <a:r>
              <a:rPr lang="de-CH" dirty="0" err="1" smtClean="0"/>
              <a:t>sol</a:t>
            </a:r>
            <a:r>
              <a:rPr lang="de-CH" dirty="0" smtClean="0"/>
              <a:t>  avant la </a:t>
            </a:r>
            <a:r>
              <a:rPr lang="de-CH" dirty="0" err="1" smtClean="0"/>
              <a:t>fin</a:t>
            </a:r>
            <a:r>
              <a:rPr lang="de-CH" dirty="0" smtClean="0"/>
              <a:t> du </a:t>
            </a:r>
            <a:r>
              <a:rPr lang="de-CH" dirty="0" err="1" smtClean="0"/>
              <a:t>banc</a:t>
            </a:r>
            <a:r>
              <a:rPr lang="de-CH" dirty="0" smtClean="0"/>
              <a:t>..</a:t>
            </a:r>
            <a:endParaRPr lang="de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0" b="46534"/>
          <a:stretch/>
        </p:blipFill>
        <p:spPr>
          <a:xfrm>
            <a:off x="2139695" y="4724445"/>
            <a:ext cx="8493513" cy="17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5" y="2322576"/>
            <a:ext cx="2158098" cy="27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6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Le </a:t>
            </a:r>
            <a:r>
              <a:rPr lang="de-CH" dirty="0" err="1" smtClean="0"/>
              <a:t>franchissement</a:t>
            </a:r>
            <a:r>
              <a:rPr lang="de-CH" dirty="0" smtClean="0"/>
              <a:t> de la </a:t>
            </a:r>
            <a:r>
              <a:rPr lang="de-CH" dirty="0" err="1" smtClean="0"/>
              <a:t>ligne</a:t>
            </a:r>
            <a:r>
              <a:rPr lang="de-CH" dirty="0" smtClean="0"/>
              <a:t> </a:t>
            </a:r>
            <a:r>
              <a:rPr lang="de-CH" dirty="0" err="1" smtClean="0"/>
              <a:t>reliant</a:t>
            </a:r>
            <a:r>
              <a:rPr lang="de-CH" dirty="0" smtClean="0"/>
              <a:t> les </a:t>
            </a:r>
            <a:r>
              <a:rPr lang="de-CH" dirty="0" err="1" smtClean="0"/>
              <a:t>deux</a:t>
            </a:r>
            <a:r>
              <a:rPr lang="de-CH" dirty="0" smtClean="0"/>
              <a:t> </a:t>
            </a:r>
            <a:r>
              <a:rPr lang="de-CH" dirty="0" err="1" smtClean="0"/>
              <a:t>cônes</a:t>
            </a:r>
            <a:r>
              <a:rPr lang="de-CH" dirty="0" smtClean="0"/>
              <a:t> </a:t>
            </a:r>
            <a:r>
              <a:rPr lang="de-CH" dirty="0" err="1" smtClean="0"/>
              <a:t>signifie</a:t>
            </a:r>
            <a:r>
              <a:rPr lang="de-CH" dirty="0" smtClean="0"/>
              <a:t> la </a:t>
            </a:r>
            <a:r>
              <a:rPr lang="de-CH" dirty="0" err="1" smtClean="0"/>
              <a:t>fin</a:t>
            </a:r>
            <a:r>
              <a:rPr lang="de-CH" dirty="0" smtClean="0"/>
              <a:t> du </a:t>
            </a:r>
            <a:r>
              <a:rPr lang="de-CH" dirty="0" err="1" smtClean="0"/>
              <a:t>parcours</a:t>
            </a:r>
            <a:r>
              <a:rPr lang="de-CH" dirty="0" smtClean="0"/>
              <a:t> </a:t>
            </a:r>
            <a:r>
              <a:rPr lang="de-CH" dirty="0" err="1" smtClean="0"/>
              <a:t>chronométrée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3" y="2761488"/>
            <a:ext cx="660083" cy="88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62" y="2670047"/>
            <a:ext cx="3016064" cy="3785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86" y="4728591"/>
            <a:ext cx="660083" cy="88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04" y="1950339"/>
            <a:ext cx="2502408" cy="2502408"/>
          </a:xfrm>
          <a:prstGeom prst="rect">
            <a:avLst/>
          </a:prstGeom>
        </p:spPr>
      </p:pic>
      <p:sp>
        <p:nvSpPr>
          <p:cNvPr id="9" name="Notched Right Arrow 8"/>
          <p:cNvSpPr/>
          <p:nvPr/>
        </p:nvSpPr>
        <p:spPr>
          <a:xfrm>
            <a:off x="4393026" y="3950208"/>
            <a:ext cx="2181510" cy="8778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0894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9247" y="650305"/>
            <a:ext cx="10515600" cy="606425"/>
          </a:xfrm>
        </p:spPr>
        <p:txBody>
          <a:bodyPr/>
          <a:lstStyle/>
          <a:p>
            <a:r>
              <a:rPr lang="de-CH" dirty="0" smtClean="0"/>
              <a:t>Parcours</a:t>
            </a:r>
            <a:endParaRPr lang="de-L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1370141"/>
            <a:ext cx="8680704" cy="488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824" y="5673959"/>
            <a:ext cx="122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>
                <a:solidFill>
                  <a:schemeClr val="accent1"/>
                </a:solidFill>
              </a:rPr>
              <a:t>Départ</a:t>
            </a:r>
            <a:endParaRPr lang="de-LU" sz="2400" dirty="0">
              <a:solidFill>
                <a:schemeClr val="accent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03120" y="5733288"/>
            <a:ext cx="384048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6669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2. Roulade en avant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57" y="1324120"/>
            <a:ext cx="9838009" cy="55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6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3. </a:t>
            </a:r>
            <a:r>
              <a:rPr lang="de-CH" dirty="0" err="1" smtClean="0"/>
              <a:t>Sauts</a:t>
            </a:r>
            <a:r>
              <a:rPr lang="de-CH" dirty="0" smtClean="0"/>
              <a:t> au-</a:t>
            </a:r>
            <a:r>
              <a:rPr lang="de-CH" dirty="0" err="1" smtClean="0"/>
              <a:t>dessus</a:t>
            </a:r>
            <a:r>
              <a:rPr lang="de-CH" dirty="0" smtClean="0"/>
              <a:t> des </a:t>
            </a:r>
            <a:r>
              <a:rPr lang="de-CH" dirty="0" err="1" smtClean="0"/>
              <a:t>matelas</a:t>
            </a:r>
            <a:endParaRPr lang="de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42">
            <a:off x="2596896" y="1304634"/>
            <a:ext cx="3654552" cy="365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542">
            <a:off x="6312148" y="3273808"/>
            <a:ext cx="3654552" cy="365455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092003">
            <a:off x="2970277" y="1819655"/>
            <a:ext cx="3593592" cy="17556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893573">
            <a:off x="6405608" y="3367106"/>
            <a:ext cx="3968496" cy="20208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0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4. Se </a:t>
            </a:r>
            <a:r>
              <a:rPr lang="de-CH" dirty="0" err="1" smtClean="0"/>
              <a:t>tirer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banc</a:t>
            </a:r>
            <a:r>
              <a:rPr lang="de-CH" dirty="0" smtClean="0"/>
              <a:t> </a:t>
            </a:r>
            <a:r>
              <a:rPr lang="de-CH" dirty="0" err="1" smtClean="0"/>
              <a:t>avec</a:t>
            </a:r>
            <a:r>
              <a:rPr lang="de-CH" dirty="0" smtClean="0"/>
              <a:t> les </a:t>
            </a:r>
            <a:r>
              <a:rPr lang="de-CH" dirty="0" err="1" smtClean="0"/>
              <a:t>mains</a:t>
            </a:r>
            <a:r>
              <a:rPr lang="de-CH" dirty="0" smtClean="0"/>
              <a:t> </a:t>
            </a:r>
            <a:endParaRPr lang="de-L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43600"/>
          <a:stretch/>
        </p:blipFill>
        <p:spPr>
          <a:xfrm>
            <a:off x="472440" y="3058668"/>
            <a:ext cx="11544874" cy="30632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033272" y="2889504"/>
            <a:ext cx="4078224" cy="95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  <p:sp>
        <p:nvSpPr>
          <p:cNvPr id="8" name="Smiley Face 7"/>
          <p:cNvSpPr/>
          <p:nvPr/>
        </p:nvSpPr>
        <p:spPr>
          <a:xfrm>
            <a:off x="3392424" y="2487168"/>
            <a:ext cx="1161288" cy="13533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41175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536">
            <a:off x="1313090" y="433401"/>
            <a:ext cx="7098760" cy="70987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5. </a:t>
            </a:r>
            <a:r>
              <a:rPr lang="de-CH" dirty="0" err="1" smtClean="0"/>
              <a:t>Franchir</a:t>
            </a:r>
            <a:r>
              <a:rPr lang="de-CH" dirty="0" smtClean="0"/>
              <a:t> </a:t>
            </a:r>
            <a:r>
              <a:rPr lang="de-CH" dirty="0" err="1" smtClean="0"/>
              <a:t>plinthe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atteindre</a:t>
            </a:r>
            <a:r>
              <a:rPr lang="de-CH" dirty="0" smtClean="0"/>
              <a:t> </a:t>
            </a:r>
            <a:r>
              <a:rPr lang="de-CH" dirty="0" err="1" smtClean="0"/>
              <a:t>matelas</a:t>
            </a:r>
            <a:endParaRPr lang="de-L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25" y="1946207"/>
            <a:ext cx="4543425" cy="3886200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 rot="11672039">
            <a:off x="3288892" y="1379622"/>
            <a:ext cx="5406192" cy="32471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0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6. Faire 8 </a:t>
            </a:r>
            <a:r>
              <a:rPr lang="de-CH" dirty="0" err="1" smtClean="0"/>
              <a:t>sauts</a:t>
            </a:r>
            <a:r>
              <a:rPr lang="de-CH" dirty="0" smtClean="0"/>
              <a:t> en </a:t>
            </a:r>
            <a:r>
              <a:rPr lang="de-CH" dirty="0" err="1" smtClean="0"/>
              <a:t>alternant</a:t>
            </a:r>
            <a:r>
              <a:rPr lang="de-CH" dirty="0" smtClean="0"/>
              <a:t> </a:t>
            </a:r>
            <a:r>
              <a:rPr lang="de-CH" dirty="0" err="1" smtClean="0"/>
              <a:t>pied</a:t>
            </a:r>
            <a:r>
              <a:rPr lang="de-CH" dirty="0" smtClean="0"/>
              <a:t> </a:t>
            </a:r>
            <a:r>
              <a:rPr lang="de-CH" dirty="0" err="1" smtClean="0"/>
              <a:t>droit</a:t>
            </a:r>
            <a:r>
              <a:rPr lang="de-CH" dirty="0" smtClean="0"/>
              <a:t>/</a:t>
            </a:r>
            <a:r>
              <a:rPr lang="de-CH" dirty="0" err="1" smtClean="0"/>
              <a:t>gauche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 </a:t>
            </a:r>
            <a:r>
              <a:rPr lang="de-CH" dirty="0" err="1" smtClean="0"/>
              <a:t>banc</a:t>
            </a:r>
            <a:r>
              <a:rPr lang="de-CH" dirty="0" smtClean="0"/>
              <a:t> et en </a:t>
            </a:r>
            <a:r>
              <a:rPr lang="de-CH" dirty="0" err="1" smtClean="0"/>
              <a:t>touchant</a:t>
            </a:r>
            <a:r>
              <a:rPr lang="de-CH" dirty="0" smtClean="0"/>
              <a:t> le </a:t>
            </a:r>
            <a:r>
              <a:rPr lang="de-CH" dirty="0" err="1" smtClean="0"/>
              <a:t>sol</a:t>
            </a:r>
            <a:r>
              <a:rPr lang="de-CH" dirty="0" smtClean="0"/>
              <a:t> </a:t>
            </a:r>
            <a:r>
              <a:rPr lang="de-CH" dirty="0" err="1" smtClean="0"/>
              <a:t>avec</a:t>
            </a:r>
            <a:r>
              <a:rPr lang="de-CH" dirty="0" smtClean="0"/>
              <a:t> </a:t>
            </a:r>
            <a:r>
              <a:rPr lang="de-CH" dirty="0" err="1" smtClean="0"/>
              <a:t>l’autre</a:t>
            </a:r>
            <a:r>
              <a:rPr lang="de-CH" dirty="0" smtClean="0"/>
              <a:t> </a:t>
            </a:r>
            <a:r>
              <a:rPr lang="de-CH" dirty="0" err="1" smtClean="0"/>
              <a:t>pied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205" r="681" b="45441"/>
          <a:stretch/>
        </p:blipFill>
        <p:spPr>
          <a:xfrm>
            <a:off x="856862" y="3359018"/>
            <a:ext cx="10965024" cy="2670396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>
            <a:off x="1054360" y="3442993"/>
            <a:ext cx="1222310" cy="755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flipH="1">
            <a:off x="2184919" y="3671595"/>
            <a:ext cx="1184987" cy="662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3369906" y="3359018"/>
            <a:ext cx="1222310" cy="755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4463142" y="3671595"/>
            <a:ext cx="1184987" cy="662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685452" y="3293704"/>
            <a:ext cx="1222310" cy="755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6870439" y="3536304"/>
            <a:ext cx="1184987" cy="662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8055426" y="3177072"/>
            <a:ext cx="1222310" cy="755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9094235" y="3489648"/>
            <a:ext cx="1184987" cy="6624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7. Roulade en avant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57" y="1324120"/>
            <a:ext cx="9838009" cy="55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8920" y="565835"/>
            <a:ext cx="10515600" cy="596900"/>
          </a:xfrm>
        </p:spPr>
        <p:txBody>
          <a:bodyPr/>
          <a:lstStyle/>
          <a:p>
            <a:r>
              <a:rPr lang="de-CH" dirty="0" smtClean="0"/>
              <a:t>8. Sauter au-</a:t>
            </a:r>
            <a:r>
              <a:rPr lang="de-CH" dirty="0" err="1" smtClean="0"/>
              <a:t>dessus</a:t>
            </a:r>
            <a:r>
              <a:rPr lang="de-CH" dirty="0" smtClean="0"/>
              <a:t> de </a:t>
            </a:r>
            <a:r>
              <a:rPr lang="de-CH" dirty="0" err="1" smtClean="0"/>
              <a:t>petites</a:t>
            </a:r>
            <a:r>
              <a:rPr lang="de-CH" dirty="0" smtClean="0"/>
              <a:t> </a:t>
            </a:r>
            <a:r>
              <a:rPr lang="de-CH" dirty="0" err="1" smtClean="0"/>
              <a:t>haies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passer</a:t>
            </a:r>
            <a:r>
              <a:rPr lang="de-CH" dirty="0" smtClean="0"/>
              <a:t> </a:t>
            </a:r>
            <a:r>
              <a:rPr lang="de-CH" dirty="0" err="1" smtClean="0"/>
              <a:t>sous</a:t>
            </a:r>
            <a:r>
              <a:rPr lang="de-CH" dirty="0" smtClean="0"/>
              <a:t> les </a:t>
            </a:r>
            <a:r>
              <a:rPr lang="de-CH" dirty="0" err="1" smtClean="0"/>
              <a:t>grandes</a:t>
            </a:r>
            <a:r>
              <a:rPr lang="de-CH" dirty="0" smtClean="0"/>
              <a:t> </a:t>
            </a:r>
            <a:r>
              <a:rPr lang="de-CH" dirty="0" err="1" smtClean="0"/>
              <a:t>haies</a:t>
            </a:r>
            <a:r>
              <a:rPr lang="de-CH" dirty="0" smtClean="0"/>
              <a:t>..</a:t>
            </a:r>
            <a:endParaRPr lang="de-L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168652"/>
            <a:ext cx="8363712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07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NewPol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9FF"/>
      </a:accent1>
      <a:accent2>
        <a:srgbClr val="E3061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99FF"/>
      </a:hlink>
      <a:folHlink>
        <a:srgbClr val="009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blu" id="{217ACC9C-5ACB-0C46-ABE7-821BC5AA09F5}" vid="{F22EEFF3-773D-4847-9599-555A004D0D85}"/>
    </a:ext>
  </a:extLst>
</a:theme>
</file>

<file path=ppt/theme/theme2.xml><?xml version="1.0" encoding="utf-8"?>
<a:theme xmlns:a="http://schemas.openxmlformats.org/drawingml/2006/main" name="Chap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blu" id="{217ACC9C-5ACB-0C46-ABE7-821BC5AA09F5}" vid="{CBD09C3F-C514-9844-BD19-C4C362424111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blu" id="{217ACC9C-5ACB-0C46-ABE7-821BC5AA09F5}" vid="{F9794E01-8AA8-034D-AB7A-388345F55C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PolicePowerpointBlu</Template>
  <TotalTime>0</TotalTime>
  <Words>143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Cover</vt:lpstr>
      <vt:lpstr>Chapter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 WEBER ép. VAN WINCKEL</dc:creator>
  <cp:lastModifiedBy>Claude STROTZ</cp:lastModifiedBy>
  <cp:revision>66</cp:revision>
  <dcterms:created xsi:type="dcterms:W3CDTF">2017-11-02T07:54:54Z</dcterms:created>
  <dcterms:modified xsi:type="dcterms:W3CDTF">2019-02-06T17:24:58Z</dcterms:modified>
</cp:coreProperties>
</file>